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4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0801bca8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50801bca8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0801bca8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0801bca8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0801bca8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0801bca8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0801bca8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0801bca8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0801bca8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0801bca8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0801bca8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0801bca8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22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Medi Track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Presentation</a:t>
            </a:r>
            <a:endParaRPr/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6796E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Modern Web-Based Solution</a:t>
            </a:r>
            <a:endParaRPr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 Raymond Munguti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-2731550" y="216735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Manual healthcare record management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9" name="Google Shape;239;p18"/>
          <p:cNvSpPr txBox="1"/>
          <p:nvPr>
            <p:ph idx="1" type="body"/>
          </p:nvPr>
        </p:nvSpPr>
        <p:spPr>
          <a:xfrm>
            <a:off x="2030400" y="1376831"/>
            <a:ext cx="58773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Inefficient client tracking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Data accessibility Challenges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Complex program enrollments process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Technology  Selection</a:t>
            </a:r>
            <a:endParaRPr/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Front End Stack: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-HTML 5/JS Fore core functionality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-Tailwind CSS for responsiveness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-SweetAlert 2 for user Notification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Technology Selection cont..</a:t>
            </a:r>
            <a:endParaRPr/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my backend I used the REST API </a:t>
            </a:r>
            <a:r>
              <a:rPr lang="en-GB"/>
              <a:t>Approach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MYSQL For data persistence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JWT For Authentication and Authorization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Swagger</a:t>
            </a:r>
            <a:r>
              <a:rPr lang="en-GB"/>
              <a:t> for API Document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Core Features</a:t>
            </a:r>
            <a:endParaRPr/>
          </a:p>
        </p:txBody>
      </p:sp>
      <p:sp>
        <p:nvSpPr>
          <p:cNvPr id="257" name="Google Shape;257;p21"/>
          <p:cNvSpPr txBox="1"/>
          <p:nvPr>
            <p:ph idx="1" type="body"/>
          </p:nvPr>
        </p:nvSpPr>
        <p:spPr>
          <a:xfrm>
            <a:off x="4017900" y="1103450"/>
            <a:ext cx="4318500" cy="3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Client Management:</a:t>
            </a:r>
            <a:endParaRPr b="1" sz="1100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Register new clients</a:t>
            </a:r>
            <a:b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Search functionality</a:t>
            </a:r>
            <a:b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Profile viewing</a:t>
            </a:r>
            <a:b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Client tracking</a:t>
            </a:r>
            <a:b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Program Management:</a:t>
            </a:r>
            <a:endParaRPr b="1" sz="1100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Create health programs</a:t>
            </a:r>
            <a:b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Client enrollment</a:t>
            </a:r>
            <a:b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Participation tracking</a:t>
            </a:r>
            <a:endParaRPr sz="1100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 Architecture</a:t>
            </a:r>
            <a:endParaRPr/>
          </a:p>
        </p:txBody>
      </p:sp>
      <p:sp>
        <p:nvSpPr>
          <p:cNvPr id="263" name="Google Shape;263;p22"/>
          <p:cNvSpPr txBox="1"/>
          <p:nvPr>
            <p:ph idx="1" type="body"/>
          </p:nvPr>
        </p:nvSpPr>
        <p:spPr>
          <a:xfrm>
            <a:off x="4018025" y="1567550"/>
            <a:ext cx="4240500" cy="33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Architecture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Client Layer (Frontend)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│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├── User Interface (HTML/CSS)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├── Business Logic (JavaScript)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└── API Integration (Fetch API)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Server Layer (Backend)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│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├── Routes (Express)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├── Controllers (Business Logic)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├── Models (Data Layer)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   └── Database (MySQL)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</a:t>
            </a:r>
            <a:endParaRPr/>
          </a:p>
        </p:txBody>
      </p:sp>
      <p:sp>
        <p:nvSpPr>
          <p:cNvPr id="269" name="Google Shape;269;p23"/>
          <p:cNvSpPr txBox="1"/>
          <p:nvPr>
            <p:ph idx="1" type="body"/>
          </p:nvPr>
        </p:nvSpPr>
        <p:spPr>
          <a:xfrm>
            <a:off x="4017900" y="789175"/>
            <a:ext cx="4318500" cy="3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AutoNum type="arabicPeriod"/>
            </a:pPr>
            <a:r>
              <a:rPr b="1" lang="en-GB" sz="11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Authentication System</a:t>
            </a:r>
            <a:endParaRPr b="1" sz="11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JWT-based authentication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Secure password handling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Protected routes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AutoNum type="arabicPeriod"/>
            </a:pPr>
            <a:r>
              <a:rPr b="1" lang="en-GB" sz="11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Client Management</a:t>
            </a:r>
            <a:endParaRPr b="1" sz="11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Registration system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Search functionality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Profile management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AutoNum type="arabicPeriod"/>
            </a:pPr>
            <a:r>
              <a:rPr b="1" lang="en-GB" sz="11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Program Management</a:t>
            </a:r>
            <a:endParaRPr b="1" sz="11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Program creation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Enrollment system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Progress tracking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AutoNum type="arabicPeriod"/>
            </a:pPr>
            <a:r>
              <a:rPr b="1" lang="en-GB" sz="11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Security Features</a:t>
            </a:r>
            <a:endParaRPr b="1" sz="11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Data encryption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Input validation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Error handling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type="title"/>
          </p:nvPr>
        </p:nvSpPr>
        <p:spPr>
          <a:xfrm>
            <a:off x="1297500" y="393750"/>
            <a:ext cx="70389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Road maps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4"/>
          <p:cNvSpPr txBox="1"/>
          <p:nvPr>
            <p:ph idx="1" type="body"/>
          </p:nvPr>
        </p:nvSpPr>
        <p:spPr>
          <a:xfrm>
            <a:off x="4018025" y="1567550"/>
            <a:ext cx="4318500" cy="33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CCCCCC"/>
              </a:solidFill>
              <a:highlight>
                <a:srgbClr val="18181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rgbClr val="CCCCCC"/>
              </a:buClr>
              <a:buSzPts val="1700"/>
              <a:buFont typeface="Arial"/>
              <a:buAutoNum type="arabicPeriod"/>
            </a:pPr>
            <a:r>
              <a:rPr b="1" lang="en-GB" sz="17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Phase 2</a:t>
            </a:r>
            <a:endParaRPr b="1" sz="17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Font typeface="Arial"/>
              <a:buChar char="○"/>
            </a:pPr>
            <a:r>
              <a:rPr lang="en-GB" sz="17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Analytics dashboard</a:t>
            </a:r>
            <a:endParaRPr sz="17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Font typeface="Arial"/>
              <a:buChar char="○"/>
            </a:pPr>
            <a:r>
              <a:rPr lang="en-GB" sz="17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Appointment scheduling</a:t>
            </a:r>
            <a:endParaRPr sz="17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Font typeface="Arial"/>
              <a:buChar char="○"/>
            </a:pPr>
            <a:r>
              <a:rPr lang="en-GB" sz="17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PDF report generation</a:t>
            </a:r>
            <a:endParaRPr sz="17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Font typeface="Arial"/>
              <a:buAutoNum type="arabicPeriod"/>
            </a:pPr>
            <a:r>
              <a:rPr b="1" lang="en-GB" sz="17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Phase 3</a:t>
            </a:r>
            <a:endParaRPr b="1" sz="17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Font typeface="Arial"/>
              <a:buChar char="○"/>
            </a:pPr>
            <a:r>
              <a:rPr lang="en-GB" sz="17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Mobile application</a:t>
            </a:r>
            <a:endParaRPr sz="17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Font typeface="Arial"/>
              <a:buChar char="○"/>
            </a:pPr>
            <a:r>
              <a:rPr lang="en-GB" sz="17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Real-time notifications</a:t>
            </a:r>
            <a:endParaRPr sz="17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Font typeface="Arial"/>
              <a:buChar char="○"/>
            </a:pPr>
            <a:r>
              <a:rPr lang="en-GB" sz="1700">
                <a:solidFill>
                  <a:srgbClr val="CCCCCC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Telemedicine integration</a:t>
            </a:r>
            <a:endParaRPr sz="1700">
              <a:solidFill>
                <a:srgbClr val="CCCCCC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81" name="Google Shape;281;p25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82" name="Google Shape;282;p2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83" name="Google Shape;283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1" name="Google Shape;291;p2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3" name="Google Shape;293;p2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94" name="Google Shape;294;p2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8" name="Google Shape;298;p25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0" name="Google Shape;300;p2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01" name="Google Shape;301;p2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5" name="Google Shape;305;p25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06" name="Google Shape;306;p2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5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08" name="Google Shape;308;p25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5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5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" name="Google Shape;312;p25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13" name="Google Shape;313;p25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4" name="Google Shape;314;p25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15" name="Google Shape;315;p25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5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17" name="Google Shape;317;p25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18" name="Google Shape;318;p25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19" name="Google Shape;319;p25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5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5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5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5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5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7" name="Google Shape;327;p25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